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70BC3-321B-4AD2-A369-86D84ABB6E51}" v="649" dt="2021-02-05T21:02:32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2023-01-21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D2B5DAD9-251F-4EBA-BB85-39D854FAEA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5" y="157751"/>
            <a:ext cx="1462927" cy="1522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140677" y="1905506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#GPPB2023</a:t>
            </a:r>
          </a:p>
        </p:txBody>
      </p:sp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945923" y="3611150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https://GPPB2020-calgary.eventbrite.ca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44AD1-D963-4AEE-B095-8D4DA1484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31" y="6021547"/>
            <a:ext cx="615498" cy="61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DFCF8-53EF-479E-8FD5-DC942DD48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91" y="5508810"/>
            <a:ext cx="2100209" cy="155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0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sz="2000" b="1" dirty="0">
                <a:solidFill>
                  <a:srgbClr val="F2C913"/>
                </a:solidFill>
              </a:rPr>
              <a:t>&lt;Registration URL&gt;</a:t>
            </a:r>
            <a:endParaRPr lang="en-CA" b="1" dirty="0">
              <a:solidFill>
                <a:srgbClr val="F2C91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542DEA-E0A5-44B3-8218-2FAB2CE10F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DD08CCF370849A2D407B3E3FB0E50" ma:contentTypeVersion="6" ma:contentTypeDescription="Create a new document." ma:contentTypeScope="" ma:versionID="67b8d404d50ab64c6da975ce4eaec4ee">
  <xsd:schema xmlns:xsd="http://www.w3.org/2001/XMLSchema" xmlns:xs="http://www.w3.org/2001/XMLSchema" xmlns:p="http://schemas.microsoft.com/office/2006/metadata/properties" xmlns:ns2="774ed329-f2c8-4afb-9f87-f277f9430717" targetNamespace="http://schemas.microsoft.com/office/2006/metadata/properties" ma:root="true" ma:fieldsID="2ee7a84ba5c28d271e27e06945b3db8f" ns2:_="">
    <xsd:import namespace="774ed329-f2c8-4afb-9f87-f277f9430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ed329-f2c8-4afb-9f87-f277f943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schemas.microsoft.com/office/2006/documentManagement/types"/>
    <ds:schemaRef ds:uri="774ed329-f2c8-4afb-9f87-f277f9430717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2D51DF-B950-4ADF-B00C-C6AE7EAF4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ed329-f2c8-4afb-9f87-f277f943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25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Dharanidharan Balasubramaniam</cp:lastModifiedBy>
  <cp:revision>23</cp:revision>
  <dcterms:created xsi:type="dcterms:W3CDTF">2020-01-26T01:07:47Z</dcterms:created>
  <dcterms:modified xsi:type="dcterms:W3CDTF">2023-01-21T12:26:16Z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0x010100F6BDD08CCF370849A2D407B3E3FB0E50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